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5" r:id="rId4"/>
    <p:sldId id="1011" r:id="rId5"/>
    <p:sldId id="1013" r:id="rId6"/>
    <p:sldId id="1016" r:id="rId7"/>
    <p:sldId id="101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73165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4000" dirty="0">
                <a:solidFill>
                  <a:prstClr val="black"/>
                </a:solidFill>
                <a:latin typeface="+mn-ea"/>
                <a:ea typeface="+mn-ea"/>
                <a:cs typeface="Times New Roman" panose="02020603050405020304" pitchFamily="18" charset="0"/>
              </a:rPr>
              <a:t>“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说”的英文表达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58902" y="2012961"/>
            <a:ext cx="8487800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你如何用英语说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chat with friends, do you use “talk” or “speak”?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当你和朋友聊天时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你使用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052736"/>
            <a:ext cx="2780753" cy="762785"/>
          </a:xfrm>
          <a:prstGeom prst="rect">
            <a:avLst/>
          </a:prstGeom>
        </p:spPr>
      </p:pic>
      <p:pic>
        <p:nvPicPr>
          <p:cNvPr id="5" name="zxc28.jpg" descr="id:21474932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2017" y="2132856"/>
            <a:ext cx="2825469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53076" y="915124"/>
            <a:ext cx="11493626" cy="5322188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911487"/>
            <a:ext cx="2800183" cy="73456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428780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说、讲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，不强调说话内容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后面常接各种语言，如果后面跟人要加介词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speak Chinese?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你能说中文吗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dt07.eps" descr="id:21474933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83465" y="1136252"/>
            <a:ext cx="7632848" cy="318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53076" y="1491188"/>
            <a:ext cx="11493626" cy="381002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0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说话，交谈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，强调双方交谈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后面跟人的时候用介词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后面跟事情用介词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我该和她说些什么呢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埃米的父亲正在和她的老师谈话。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53076" y="1456666"/>
            <a:ext cx="11493626" cy="3844541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0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，强调说话的内容。如：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say the word in English?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你能用英语说这个单词吗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告诉，告知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，即说给某人听。如：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him to go on with his work.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告诉他继续做他的工作。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836712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88185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从方框中选择适合的单词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并用其适当形式填空。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   tell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story about the moon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a new English teacher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24309" y="3230228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speak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75954" y="3867011"/>
            <a:ext cx="1263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talking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12565" y="4569978"/>
            <a:ext cx="6623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tell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049122" y="5155957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say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 bwMode="auto">
          <a:xfrm>
            <a:off x="4367014" y="2737798"/>
            <a:ext cx="3528392" cy="4493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Amy, please?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0223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	B. talk	C. say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0223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speaking	B. talking	C. saying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0223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talk	B. speak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59" y="18909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4012" y="31679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5134" y="44697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390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366</cp:revision>
  <dcterms:created xsi:type="dcterms:W3CDTF">2020-11-06T05:24:00Z</dcterms:created>
  <dcterms:modified xsi:type="dcterms:W3CDTF">2025-06-30T09:07:46Z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